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2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48A8C-95A7-4A9D-B066-D4A60634D96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1AB9C6-8D55-4D25-B2A0-A367FE400ED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88596"/>
            <a:ext cx="9144000" cy="2387600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136640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417B9-5845-4990-A181-2D64FF9CEF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6241" y="2185262"/>
            <a:ext cx="3572359" cy="2417736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3449908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154857-B970-47F5-A7BD-50E2B9E87D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19100" y="1457325"/>
            <a:ext cx="5454758" cy="4787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0E4BDA6-4A88-470B-A2C8-FF44380DC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150098" cy="936733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F64713CB-84A0-4A16-905E-8F66DBFEE7E0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318142" y="1457325"/>
            <a:ext cx="5454758" cy="4787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271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154857-B970-47F5-A7BD-50E2B9E87D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19099" y="1457325"/>
            <a:ext cx="11297619" cy="47879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0E4BDA6-4A88-470B-A2C8-FF44380DC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150098" cy="936733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1757266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154857-B970-47F5-A7BD-50E2B9E87D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19099" y="1627321"/>
            <a:ext cx="11297619" cy="461790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30E4BDA6-4A88-470B-A2C8-FF44380DC23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150098" cy="93673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3486780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D2EAAA-AC95-43D2-B09D-332BD3580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3ADB74-7085-4661-BD1E-0B4A1FA8D0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DA4C39-BE74-4346-8240-A5234CAEB0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D1EAE-10AC-41A5-9701-C8B6EC3E5C18}" type="datetimeFigureOut">
              <a:rPr lang="en-US" smtClean="0"/>
              <a:t>9/2/2021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166DB-FAC3-4D37-9E20-AFE9984BDA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61088-01BC-49EB-A961-2BEF4C549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257B4A-4AB5-4354-92AC-27CF1077AE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07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Arno Pro Smbd Caption" panose="02020702040506020403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no Pro" panose="02020502040506020403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FDB39-846A-44CC-8513-FD24EA8F7C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2A3960-5C9B-466A-9BE8-2E1946C8C2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8098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CEFA98-440B-4536-BF97-4E04AD4625F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406FFA-D98D-4124-9FF7-86A146D54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8786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E1143-6E5F-47AB-9628-D66B3B6B0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53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cademic Research Poster Template">
      <a:dk1>
        <a:sysClr val="windowText" lastClr="000000"/>
      </a:dk1>
      <a:lt1>
        <a:sysClr val="window" lastClr="FFFFFF"/>
      </a:lt1>
      <a:dk2>
        <a:srgbClr val="44546A"/>
      </a:dk2>
      <a:lt2>
        <a:srgbClr val="FFFFFF"/>
      </a:lt2>
      <a:accent1>
        <a:srgbClr val="002E5D"/>
      </a:accent1>
      <a:accent2>
        <a:srgbClr val="354C7C"/>
      </a:accent2>
      <a:accent3>
        <a:srgbClr val="505A74"/>
      </a:accent3>
      <a:accent4>
        <a:srgbClr val="B0B8CE"/>
      </a:accent4>
      <a:accent5>
        <a:srgbClr val="EAEBFE"/>
      </a:accent5>
      <a:accent6>
        <a:srgbClr val="D3BD9A"/>
      </a:accent6>
      <a:hlink>
        <a:srgbClr val="0057B8"/>
      </a:hlink>
      <a:folHlink>
        <a:srgbClr val="D3BD9A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H Powerpoint Presentation Template B" id="{950CAF6E-2858-44F4-85FB-CCE6767D6C61}" vid="{9FAFBFC9-8B78-4A89-BD54-0CB77BD1EEB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Arno Pro</vt:lpstr>
      <vt:lpstr>Arno Pro Smbd Caption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Gale</dc:creator>
  <cp:lastModifiedBy>Tanya Gale</cp:lastModifiedBy>
  <cp:revision>6</cp:revision>
  <dcterms:created xsi:type="dcterms:W3CDTF">2019-08-16T21:34:34Z</dcterms:created>
  <dcterms:modified xsi:type="dcterms:W3CDTF">2021-09-02T23:01:11Z</dcterms:modified>
</cp:coreProperties>
</file>