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67" autoAdjust="0"/>
    <p:restoredTop sz="94729" autoAdjust="0"/>
  </p:normalViewPr>
  <p:slideViewPr>
    <p:cSldViewPr snapToGrid="0">
      <p:cViewPr varScale="1">
        <p:scale>
          <a:sx n="72" d="100"/>
          <a:sy n="72" d="100"/>
        </p:scale>
        <p:origin x="66" y="6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8FF8CF-E4EF-44C9-8A00-9283C8520C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8464062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DA1C38-894F-49EC-97EF-C1FE0C7863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72840"/>
            <a:ext cx="9144000" cy="238760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87866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8FF8CF-E4EF-44C9-8A00-9283C8520C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8464062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DA1C38-894F-49EC-97EF-C1FE0C7863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57600"/>
            <a:ext cx="9144000" cy="238760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794759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9A5FB-D5B1-4798-A2B0-B3AF1F673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225" y="1"/>
            <a:ext cx="9521483" cy="1083212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no Pro Smbd Caption" panose="02020702040506020403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08A936-F168-4A78-8411-73BCF05244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3040"/>
            <a:ext cx="10515600" cy="49799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22829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49150-5803-4672-82B5-723EC2BDE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103437"/>
            <a:ext cx="3200400" cy="2201277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Arno Pro Smbd Caption" panose="02020702040506020403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148C53-1C2C-4C71-9321-E3B636478D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79963" y="689317"/>
            <a:ext cx="6766560" cy="548764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33695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49150-5803-4672-82B5-723EC2BDE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103437"/>
            <a:ext cx="3200400" cy="2201277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Arno Pro Smbd Caption" panose="02020702040506020403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148C53-1C2C-4C71-9321-E3B636478D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79963" y="689317"/>
            <a:ext cx="6766560" cy="548764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40462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255BD2-9E4E-4F08-AC03-898188904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8DB59E-DA0C-4BEA-9938-6FCC2AC377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92B49F-6845-42B3-AF35-7C679B7D5C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9728CF-B252-4ED2-A3E6-BE0F5FA7EE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02D761-8EFB-4B11-8EF7-57E18E883C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37474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Comparis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255BD2-9E4E-4F08-AC03-898188904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609" y="1"/>
            <a:ext cx="9636369" cy="108204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8DB59E-DA0C-4BEA-9938-6FCC2AC377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92B49F-6845-42B3-AF35-7C679B7D5C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9728CF-B252-4ED2-A3E6-BE0F5FA7EE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02D761-8EFB-4B11-8EF7-57E18E883C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45344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martArt Placeholder 5">
            <a:extLst>
              <a:ext uri="{FF2B5EF4-FFF2-40B4-BE49-F238E27FC236}">
                <a16:creationId xmlns:a16="http://schemas.microsoft.com/office/drawing/2014/main" id="{00684062-8449-454F-8B42-5AE6250A884B}"/>
              </a:ext>
            </a:extLst>
          </p:cNvPr>
          <p:cNvSpPr>
            <a:spLocks noGrp="1"/>
          </p:cNvSpPr>
          <p:nvPr>
            <p:ph type="dgm" sz="quarter" idx="13"/>
          </p:nvPr>
        </p:nvSpPr>
        <p:spPr>
          <a:xfrm>
            <a:off x="838200" y="1539240"/>
            <a:ext cx="10134600" cy="451072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1C55339-A7BD-4957-B5F7-3FE783AD92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" y="1"/>
            <a:ext cx="9662160" cy="1066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02196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184D94-11EA-41DD-B052-CDA7F93D8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092508-5FDF-4202-8CF6-96DF87B82D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1E8A1F-2361-4834-B8B1-3B9DFE91A4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7534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hart Placeholder 7">
            <a:extLst>
              <a:ext uri="{FF2B5EF4-FFF2-40B4-BE49-F238E27FC236}">
                <a16:creationId xmlns:a16="http://schemas.microsoft.com/office/drawing/2014/main" id="{B5D49739-E842-417E-85C1-BABD4FCE63DF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4114801" y="1889760"/>
            <a:ext cx="7239000" cy="44348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650A6971-8929-4D40-B7DF-5419153C0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47EA501-8CA5-4690-AE70-D408ABA3E0E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1889760"/>
            <a:ext cx="3032125" cy="44348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43636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F2125D-917E-4B5F-A239-1264141891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" y="18255"/>
            <a:ext cx="9509760" cy="10637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4644E1-CA4C-4F95-BCC7-D2365689A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09935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85" r:id="rId2"/>
    <p:sldLayoutId id="2147483674" r:id="rId3"/>
    <p:sldLayoutId id="2147483676" r:id="rId4"/>
    <p:sldLayoutId id="2147483686" r:id="rId5"/>
    <p:sldLayoutId id="2147483677" r:id="rId6"/>
    <p:sldLayoutId id="2147483684" r:id="rId7"/>
    <p:sldLayoutId id="2147483679" r:id="rId8"/>
    <p:sldLayoutId id="2147483680" r:id="rId9"/>
    <p:sldLayoutId id="214748368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Arno Pro Smbd Caption" panose="02020702040506020403" pitchFamily="18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no Pro" panose="02020502040506020403" pitchFamily="18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no Pro" panose="02020502040506020403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no Pro" panose="02020502040506020403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no Pro" panose="02020502040506020403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no Pro" panose="02020502040506020403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C4A3BA4-C7AB-422B-9557-2BB3B6FE1B0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63977C9-DBB1-438F-919B-EC76DBBD01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297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0F3AE8-A3CB-424C-BA9E-664B21D833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609" y="126609"/>
            <a:ext cx="9580099" cy="956603"/>
          </a:xfrm>
        </p:spPr>
        <p:txBody>
          <a:bodyPr/>
          <a:lstStyle/>
          <a:p>
            <a:endParaRPr lang="en-US" dirty="0">
              <a:solidFill>
                <a:schemeClr val="bg1"/>
              </a:solidFill>
              <a:latin typeface="Arno Pro Caption" panose="020205020405060204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1265DA-726B-48E9-95F2-DD80CBF359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93033"/>
            <a:ext cx="10515600" cy="3883929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38668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059A9B2D-01D3-4254-AA42-63C47407B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DEE934F9-3135-465F-9BF8-AE0A7D9E49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A92B1B0-CD83-4972-8C5B-FF1834C508B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7549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cademic Research Poster Template">
      <a:dk1>
        <a:sysClr val="windowText" lastClr="000000"/>
      </a:dk1>
      <a:lt1>
        <a:sysClr val="window" lastClr="FFFFFF"/>
      </a:lt1>
      <a:dk2>
        <a:srgbClr val="44546A"/>
      </a:dk2>
      <a:lt2>
        <a:srgbClr val="FFFFFF"/>
      </a:lt2>
      <a:accent1>
        <a:srgbClr val="002E5D"/>
      </a:accent1>
      <a:accent2>
        <a:srgbClr val="354C7C"/>
      </a:accent2>
      <a:accent3>
        <a:srgbClr val="505A74"/>
      </a:accent3>
      <a:accent4>
        <a:srgbClr val="B0B8CE"/>
      </a:accent4>
      <a:accent5>
        <a:srgbClr val="EAEBFE"/>
      </a:accent5>
      <a:accent6>
        <a:srgbClr val="D3BD9A"/>
      </a:accent6>
      <a:hlink>
        <a:srgbClr val="0057B8"/>
      </a:hlink>
      <a:folHlink>
        <a:srgbClr val="D3BD9A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H Powerpoint Presentation Template A" id="{547B377B-A6A9-49B3-8B81-7CEA0AF0EFF5}" vid="{691E83E9-0EAD-48DD-9D9D-A797269AD06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298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Arno Pro</vt:lpstr>
      <vt:lpstr>Arno Pro Caption</vt:lpstr>
      <vt:lpstr>Arno Pro Smbd Caption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Tanya Gale</dc:creator>
  <cp:lastModifiedBy>Tanya Gale</cp:lastModifiedBy>
  <cp:revision>12</cp:revision>
  <dcterms:created xsi:type="dcterms:W3CDTF">2019-08-16T17:01:40Z</dcterms:created>
  <dcterms:modified xsi:type="dcterms:W3CDTF">2021-09-02T22:58:25Z</dcterms:modified>
</cp:coreProperties>
</file>